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7" r:id="rId2"/>
    <p:sldId id="384" r:id="rId3"/>
    <p:sldId id="400" r:id="rId4"/>
    <p:sldId id="394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85" r:id="rId14"/>
    <p:sldId id="393" r:id="rId15"/>
    <p:sldId id="357" r:id="rId16"/>
    <p:sldId id="358" r:id="rId17"/>
    <p:sldId id="359" r:id="rId18"/>
    <p:sldId id="360" r:id="rId19"/>
    <p:sldId id="361" r:id="rId20"/>
    <p:sldId id="362" r:id="rId21"/>
    <p:sldId id="391" r:id="rId22"/>
    <p:sldId id="392" r:id="rId23"/>
    <p:sldId id="363" r:id="rId24"/>
    <p:sldId id="364" r:id="rId25"/>
    <p:sldId id="365" r:id="rId26"/>
    <p:sldId id="366" r:id="rId27"/>
    <p:sldId id="367" r:id="rId28"/>
    <p:sldId id="368" r:id="rId29"/>
    <p:sldId id="389" r:id="rId30"/>
    <p:sldId id="390" r:id="rId31"/>
    <p:sldId id="371" r:id="rId32"/>
    <p:sldId id="372" r:id="rId33"/>
    <p:sldId id="369" r:id="rId34"/>
    <p:sldId id="370" r:id="rId35"/>
    <p:sldId id="373" r:id="rId36"/>
    <p:sldId id="374" r:id="rId37"/>
    <p:sldId id="387" r:id="rId38"/>
    <p:sldId id="388" r:id="rId39"/>
    <p:sldId id="398" r:id="rId40"/>
    <p:sldId id="399" r:id="rId41"/>
    <p:sldId id="375" r:id="rId42"/>
    <p:sldId id="376" r:id="rId43"/>
    <p:sldId id="377" r:id="rId44"/>
    <p:sldId id="378" r:id="rId45"/>
    <p:sldId id="383" r:id="rId46"/>
    <p:sldId id="386" r:id="rId47"/>
    <p:sldId id="401" r:id="rId48"/>
    <p:sldId id="402" r:id="rId49"/>
    <p:sldId id="381" r:id="rId50"/>
    <p:sldId id="382" r:id="rId51"/>
    <p:sldId id="379" r:id="rId52"/>
    <p:sldId id="380" r:id="rId53"/>
    <p:sldId id="451" r:id="rId54"/>
    <p:sldId id="466" r:id="rId55"/>
    <p:sldId id="460" r:id="rId56"/>
    <p:sldId id="461" r:id="rId57"/>
    <p:sldId id="462" r:id="rId58"/>
    <p:sldId id="463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67E0D8-7195-4CCD-83ED-C860B63830DB}">
          <p14:sldIdLst>
            <p14:sldId id="397"/>
            <p14:sldId id="384"/>
            <p14:sldId id="400"/>
            <p14:sldId id="394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85"/>
            <p14:sldId id="393"/>
            <p14:sldId id="357"/>
            <p14:sldId id="358"/>
            <p14:sldId id="359"/>
            <p14:sldId id="360"/>
            <p14:sldId id="361"/>
            <p14:sldId id="362"/>
            <p14:sldId id="391"/>
            <p14:sldId id="392"/>
            <p14:sldId id="363"/>
            <p14:sldId id="364"/>
            <p14:sldId id="365"/>
            <p14:sldId id="366"/>
            <p14:sldId id="367"/>
            <p14:sldId id="368"/>
            <p14:sldId id="389"/>
            <p14:sldId id="390"/>
            <p14:sldId id="371"/>
            <p14:sldId id="372"/>
            <p14:sldId id="369"/>
            <p14:sldId id="370"/>
            <p14:sldId id="373"/>
            <p14:sldId id="374"/>
            <p14:sldId id="387"/>
            <p14:sldId id="388"/>
            <p14:sldId id="398"/>
            <p14:sldId id="399"/>
            <p14:sldId id="375"/>
            <p14:sldId id="376"/>
            <p14:sldId id="377"/>
            <p14:sldId id="378"/>
            <p14:sldId id="383"/>
            <p14:sldId id="386"/>
            <p14:sldId id="401"/>
            <p14:sldId id="402"/>
            <p14:sldId id="381"/>
            <p14:sldId id="382"/>
            <p14:sldId id="379"/>
            <p14:sldId id="380"/>
          </p14:sldIdLst>
        </p14:section>
        <p14:section name="OTA Test" id="{4A5FFEA6-0A9C-490A-B6BF-A7FD3F183270}">
          <p14:sldIdLst>
            <p14:sldId id="451"/>
            <p14:sldId id="466"/>
            <p14:sldId id="460"/>
            <p14:sldId id="461"/>
            <p14:sldId id="462"/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4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79705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74158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25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197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46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4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2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93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2677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74054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1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59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3951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673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93852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41608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239895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1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8066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5B52AD-B464-44C3-98B8-E05865F061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E30BB-AFD3-433B-B7AA-769870251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02C3BE-5610-41AE-88DC-9244ECFBBF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3C2568-DCA3-4418-8FE6-5CF26802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RX General Blocking 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20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AA598-41C2-4C99-B946-4BF4279630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166735-0940-4517-849F-8B7F5B4015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08717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EC59BB2-534F-4B23-ACF2-218827CA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075305-9A03-4E7C-9905-348CC352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85340"/>
            <a:ext cx="4994182" cy="24098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7CDCE8-D074-4681-A4CE-71E4B64C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35186"/>
            <a:ext cx="4552950" cy="866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05733C-334B-437F-90A8-5223E010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528" y="1447638"/>
            <a:ext cx="3427889" cy="26249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E0D79B-A3A8-4F3C-8DAB-EBDC0DF9F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528" y="4341093"/>
            <a:ext cx="4371975" cy="628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B5C8E1-93D4-44EF-8A7B-4E2EBE3F2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528" y="5110604"/>
            <a:ext cx="30765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8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FEFB6-C7B4-415A-9E1E-34F3EF663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E5B9C-7F5A-40D9-ACB0-9FABB2C603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9A7EE40-80E1-4F38-ADEE-ABE26017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E98B93-9692-484A-A5FC-0FBD1E911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140" y="4059809"/>
            <a:ext cx="5105400" cy="990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D50D5F-E32C-47B5-A283-CEC43102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27" y="1314509"/>
            <a:ext cx="4909777" cy="37843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244D04-0EF9-4754-BB6F-31A6E70A7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140" y="1758046"/>
            <a:ext cx="3667125" cy="904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FB8430-A637-4F75-9215-96E487C56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140" y="2842333"/>
            <a:ext cx="45720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29610-E90C-4A07-8969-BFAB87E44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2CE6F9-AF5A-4752-A45D-304E67FBE9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62412" y="6477838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73484F-0810-4B4E-B42C-CFC2A386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BBB3F5-68BB-4C2D-9738-1E21D884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1"/>
            <a:ext cx="4991100" cy="38188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155A04-79D9-4663-9AC0-944945FC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33" y="2821804"/>
            <a:ext cx="4152900" cy="76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99ACE9-8F80-47F9-85FC-5AD5243E1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33" y="1624218"/>
            <a:ext cx="4048125" cy="8191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74FCC1-5E8C-4119-AB4E-0F39F6342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817" y="3791077"/>
            <a:ext cx="4991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2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7622A-74F1-4303-A6CA-C881166ABF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B964CF-6F0D-4EFA-B1B6-C3E1BE93D2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1D6905C-792E-4764-86D7-3A581A64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6F2A143-08F4-4366-B139-038ECA93353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-87.133, 1000, -96.072, 1e4, 108.607];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1308545-0E13-49B4-86CE-4AB8A6001281}"/>
              </a:ext>
            </a:extLst>
          </p:cNvPr>
          <p:cNvSpPr txBox="1">
            <a:spLocks/>
          </p:cNvSpPr>
          <p:nvPr/>
        </p:nvSpPr>
        <p:spPr>
          <a:xfrm>
            <a:off x="4545406" y="1641734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-82.133, 1000, -91.072, 1e4, 103.607];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09BA920-6514-4529-AF22-BAE9AF10DC56}"/>
              </a:ext>
            </a:extLst>
          </p:cNvPr>
          <p:cNvSpPr txBox="1">
            <a:spLocks/>
          </p:cNvSpPr>
          <p:nvPr/>
        </p:nvSpPr>
        <p:spPr>
          <a:xfrm>
            <a:off x="8445044" y="1641734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=[100, -32.133, 1000, -41.072, 1e4, -</a:t>
            </a:r>
            <a:r>
              <a:rPr lang="en-US" altLang="zh-CN">
                <a:highlight>
                  <a:srgbClr val="FFFF00"/>
                </a:highlight>
              </a:rPr>
              <a:t>53.607];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53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38727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-3.846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-4.051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50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85B0D2-5B74-4F90-AB4B-8A554F3B37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F61650-571E-47C9-A5F0-3BC87AF232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92DBB8D-1890-45F6-81E7-88E5D381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6562AC-AA00-493F-A972-D413DFCF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89" y="1512876"/>
            <a:ext cx="4358469" cy="2029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BC0E54-58D7-4D25-9A45-1BDC82BA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01" y="1370282"/>
            <a:ext cx="3540885" cy="26920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A0CDF1-5D1F-4E9C-8AEC-27DA4173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01" y="5250438"/>
            <a:ext cx="4610100" cy="95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99C012-089B-4182-B347-6352DCB97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01" y="4260311"/>
            <a:ext cx="3667125" cy="895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2BCA98-F9C3-4BAD-8957-8C70D4E11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500712"/>
            <a:ext cx="52768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28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0FAA2-C042-4F7D-94AB-E44946C9F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2E233E-042B-4A8F-A0FD-5E79DD0110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F58038F-E2BB-4C25-80BB-675017BC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F99812-BEF7-485A-BDEA-8C9220E3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3238"/>
            <a:ext cx="4114801" cy="19957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AF64BA-BACA-4D32-B752-D69D64E7C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73" y="1442239"/>
            <a:ext cx="3378680" cy="25881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D7BDB2-14CD-4232-BAEF-B7DD9101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73" y="4294430"/>
            <a:ext cx="3571875" cy="714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8D8B3-A4C5-4950-8E01-6FAE74F8E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673" y="5148122"/>
            <a:ext cx="4000500" cy="790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503138-E756-433B-BA57-D92870A41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26993"/>
            <a:ext cx="464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9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7A778A-C9BF-4F11-AB00-2A653E881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798785-BB15-42F5-9743-F85C5AC808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3493D6-CBD2-418C-A088-1E168CFB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323FD6-4FF3-424D-A1CC-D6AD461D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859170" cy="2407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254203-8A52-4D45-9B74-9245034A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9" y="4439968"/>
            <a:ext cx="5172075" cy="1047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B96647-FD8B-4802-A7B6-AE26D91E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406" y="1339581"/>
            <a:ext cx="3449130" cy="26541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082CF8-1254-45E4-9668-8929A26AF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68618"/>
            <a:ext cx="3857625" cy="838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276383-7906-40C5-9640-1B374AD46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406" y="4106593"/>
            <a:ext cx="46291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8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C2AE19-3D74-4B73-B01D-A5378A908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A40221-9C76-40A1-94DF-E39C57B364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24DAFB-A6EA-4EA5-AFB4-8636E84E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F825A2-60AC-469F-9C90-CC04F9EC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465494" cy="2162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FF7BB3-62E5-41BC-A8BC-CBF7D8B7D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189" y="1381988"/>
            <a:ext cx="3130982" cy="23918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6CA184-9AFA-4DAE-9315-2A4933FFC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189" y="4800320"/>
            <a:ext cx="4438650" cy="504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829FDC-7A12-4B08-A658-902816E91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189" y="3917630"/>
            <a:ext cx="3486150" cy="619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82DE11-06CD-45BB-9DAF-244A555B9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10" y="4536755"/>
            <a:ext cx="5067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8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873BA4-83EA-4890-9DF3-952BA5BD5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683DA-68DB-49D1-BFBB-926B471A01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FA808-96FB-4C4D-B678-D15E8999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-32.133, 1000, -41.072, 1e4, -53.607]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FACC27-0ACA-4928-91F3-B6AA51F87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49457"/>
            <a:ext cx="4188787" cy="2002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48A8BB-79F9-4EC2-B6C4-F02C3B76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79034"/>
            <a:ext cx="5667375" cy="723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F73A31-3D60-432A-A77D-2C329900D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07" y="1264849"/>
            <a:ext cx="3528016" cy="2693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88B792-032F-4D02-AF08-EDC40C304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007" y="5115490"/>
            <a:ext cx="4676775" cy="809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22C969-EAB0-4FA2-BBFE-A013AB725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007" y="4274221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2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16EEDD-8206-431E-A517-7FDDF858F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ABD1A4-ACFD-4F19-A204-B7E729BBE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BA90B5E-32FC-4B85-A640-7E663BE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BB2B516-0604-46CE-825F-7BA15B380B1E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1" y="1752600"/>
            <a:ext cx="39804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5BEFEE7A-DB37-4D8A-816C-FB231BA5CEC2}"/>
              </a:ext>
            </a:extLst>
          </p:cNvPr>
          <p:cNvSpPr txBox="1">
            <a:spLocks/>
          </p:cNvSpPr>
          <p:nvPr/>
        </p:nvSpPr>
        <p:spPr>
          <a:xfrm>
            <a:off x="4902609" y="17526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5;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72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9E1A9-74B2-485B-9CA5-A08172633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309993-DDFC-4116-8754-34D4661724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4A05BB0-F503-4381-959F-7EA5BC4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=[100, -32.133, 1000, -41.072, 1e4, -53.607]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C66A8B-FD06-4756-9FFB-D72D7D6C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59" y="1386620"/>
            <a:ext cx="4111502" cy="19837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80D975-431A-40D8-9FE8-725DD38FC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4" y="4814155"/>
            <a:ext cx="4629150" cy="657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8B91-D5DC-4FB5-9695-1E9412F7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594" y="1245440"/>
            <a:ext cx="3726895" cy="28458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59074F-1060-45F0-AE23-C7A395253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4" y="4354772"/>
            <a:ext cx="3514725" cy="647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2638B9-245D-497E-9B11-DA1F19EA2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594" y="5231297"/>
            <a:ext cx="39433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5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08FBE1-2424-4724-BB3B-56D400512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0E6496-17BC-4B7D-BFA2-C2E49899B6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6FDE5E6-CFB8-4909-AD74-597ED177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A490AAB-3360-4DB1-8EEA-A7CDDD86BC4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BA7DFFC-03CC-4695-BFA4-288A2BFC76E0}"/>
              </a:ext>
            </a:extLst>
          </p:cNvPr>
          <p:cNvSpPr txBox="1">
            <a:spLocks/>
          </p:cNvSpPr>
          <p:nvPr/>
        </p:nvSpPr>
        <p:spPr>
          <a:xfrm>
            <a:off x="8509692" y="1968959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8;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652676EA-7734-4A42-9949-B218502CB507}"/>
              </a:ext>
            </a:extLst>
          </p:cNvPr>
          <p:cNvSpPr txBox="1">
            <a:spLocks/>
          </p:cNvSpPr>
          <p:nvPr/>
        </p:nvSpPr>
        <p:spPr>
          <a:xfrm>
            <a:off x="4479477" y="1886180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0.03;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84503"/>
              </p:ext>
            </p:extLst>
          </p:nvPr>
        </p:nvGraphicFramePr>
        <p:xfrm>
          <a:off x="449201" y="1789139"/>
          <a:ext cx="10889359" cy="305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818001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11.205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11.675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800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B89BF-D001-427E-AD3E-3DDD526CA8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FCE2AE-6BC9-4E1D-B8BB-8242A068AF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F6A00BE-1962-45A3-ACE2-32F7EA1B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868843-4764-4C95-A272-0886958DA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1"/>
            <a:ext cx="4947469" cy="23775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6116E5-B07B-40EC-9688-EFDB28A34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30820"/>
            <a:ext cx="5248275" cy="93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17DACE-BB12-4322-B066-7E526774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13" y="1309019"/>
            <a:ext cx="3649601" cy="2777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304C18-5AB0-4560-8F68-3AFC8EBEB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13" y="5235570"/>
            <a:ext cx="3743325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5FF437-E4CB-40B9-A6B9-3DE1B7955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13" y="4268870"/>
            <a:ext cx="46672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7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EB0B1F-5325-4BCB-A60C-F564BFBB0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BC838-4C8E-4EF3-932F-5C185260EE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90777F-F1E5-447D-9C55-113E0D3D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D97B7B-1523-4652-959E-DE99955F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12569"/>
            <a:ext cx="4591050" cy="2189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73A9AB-293B-47AA-B3F0-936F4F6E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49518"/>
            <a:ext cx="4591050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9C41B5-167E-4EF9-B184-B02B177E5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1085"/>
            <a:ext cx="3895724" cy="2957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A71690-9B69-4165-A612-5412EF81C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966" y="5337173"/>
            <a:ext cx="3895725" cy="771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7C8695-4594-4084-8BEE-7FBAFBFEF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966" y="4487824"/>
            <a:ext cx="34480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1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32558B-780A-4586-995F-CECE7A288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04305-BB50-4AD8-8D24-8318B0F1A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425655-B893-465F-9692-FB9F25A0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2DF9CA-B3F3-449A-BEFB-4D0F4FD4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1"/>
            <a:ext cx="4650202" cy="22496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74B869-E7F3-4566-BE36-53ABA3AC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18961"/>
            <a:ext cx="5457825" cy="885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428BBB-5DCD-4BA7-9D05-807F1B944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247" y="1331006"/>
            <a:ext cx="3617536" cy="2780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10E06E-B7A5-41AA-904D-EF8045F7D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47" y="5203262"/>
            <a:ext cx="4591050" cy="666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CB9AA2-4BF9-4154-AB00-6AED66514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247" y="4418961"/>
            <a:ext cx="39528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896E42-5C95-44C6-B6AD-2A3788218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96E79B-89B1-4536-B7D7-238B651781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D44AAD4-51D9-4086-824A-607AE907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BE2786-64B8-45EC-91C9-645F0AC0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09" y="1468287"/>
            <a:ext cx="4335737" cy="20644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B4B43F-D97D-428B-96B0-EC18590E2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126" y="1355217"/>
            <a:ext cx="3374774" cy="2569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F0F60A-552F-4E34-9C99-F21705618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09" y="4744236"/>
            <a:ext cx="4848225" cy="790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85F7EA-D2FE-4305-A9AD-2DEB684E8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350" y="4048867"/>
            <a:ext cx="3362325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934DDF-7A34-4030-A786-CFB06DF23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26" y="5010936"/>
            <a:ext cx="42957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50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D2FB4-2A8F-4164-AE0F-BCB2314DB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34D00-2DA6-4928-AFC1-648EC6C071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F27335-773E-4CED-99BE-5F0CA68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5D2B6E-7E20-4FD5-8315-9901C451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0128"/>
            <a:ext cx="4027553" cy="19368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801404-9255-42D7-A449-DB39C76A8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84418"/>
            <a:ext cx="5257800" cy="885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B7E4DA-5B83-4F26-BADD-C52CF751D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84" y="1442228"/>
            <a:ext cx="3269039" cy="24728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DAA16A-ACBC-4029-A88C-9591D0848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84" y="4042780"/>
            <a:ext cx="3990975" cy="771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4DB04F-65B9-49C3-9D79-EE14FFE38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984" y="5145634"/>
            <a:ext cx="46386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813DB-775B-48A3-9EA9-B47B86309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86C78-5226-447A-9EF3-A960388962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0F873B8-4E1D-484A-B266-51627050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=8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D207C6-9814-4F37-B415-1F688452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498992" cy="21746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FB914F-41BE-44FF-B4D1-C03A330A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782868"/>
            <a:ext cx="5076825" cy="704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FE8E28-03B5-4C9C-AE63-50713D063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370282"/>
            <a:ext cx="3429438" cy="26237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583C56-59A0-43F3-BF87-5C4CC7A8D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5149580"/>
            <a:ext cx="4038600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68F6D3-78A2-4A47-A939-6DB93914D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20516"/>
            <a:ext cx="33242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07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5BAB89-D7EA-4F1C-96F1-D6ED05679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C7FF06-0AC1-44E8-9174-DFB8646CA8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7ADDAE4-8A3D-4832-BD5D-410C53B2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7B0630B-9E02-4621-B6A0-7F54FE6DD304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3825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0.0014;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F4358FB6-53CC-488E-8FD6-01B9CEC1F2B4}"/>
              </a:ext>
            </a:extLst>
          </p:cNvPr>
          <p:cNvSpPr txBox="1">
            <a:spLocks/>
          </p:cNvSpPr>
          <p:nvPr/>
        </p:nvSpPr>
        <p:spPr>
          <a:xfrm>
            <a:off x="4395847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0.0045;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46626896-C0C7-4D22-9E97-B6868B95A190}"/>
              </a:ext>
            </a:extLst>
          </p:cNvPr>
          <p:cNvSpPr txBox="1">
            <a:spLocks/>
          </p:cNvSpPr>
          <p:nvPr/>
        </p:nvSpPr>
        <p:spPr>
          <a:xfrm>
            <a:off x="8454191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0.03;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065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DE01F4-DCBC-4759-98C4-EF03E17A0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A885F0-5FD3-465F-8ECB-3899B9790D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5257D9C-4299-49BE-BC43-D481419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5A4B1A3D-9C72-450F-BBD4-F261C643C29B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4" y="1803400"/>
            <a:ext cx="4207578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10;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BBCE632B-5B63-4F6D-856E-2B8F65391B26}"/>
              </a:ext>
            </a:extLst>
          </p:cNvPr>
          <p:cNvSpPr txBox="1">
            <a:spLocks/>
          </p:cNvSpPr>
          <p:nvPr/>
        </p:nvSpPr>
        <p:spPr>
          <a:xfrm>
            <a:off x="4991931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13;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98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650895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-6.819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-3.485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76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0C884F-D994-40B6-9A6A-BED198A4C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C311FA-140C-4CBB-8E75-82A378270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ACE482C-307C-4ABE-A602-2FB92B2C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offset=0.0014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987719-D6D5-434C-B513-660BF14A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5069362" cy="24443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B5F341-58B4-4DF8-83BA-52C5E0E3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489" y="1370282"/>
            <a:ext cx="3749315" cy="28786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33E379-D9D1-4655-8B0B-C713C080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439125"/>
            <a:ext cx="5114925" cy="981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07763B-F252-489D-95C7-F9B9F1B4C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489" y="5219641"/>
            <a:ext cx="4210050" cy="647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A4A17E-2E84-498B-944D-88AD86E35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489" y="4577238"/>
            <a:ext cx="4629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90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580375-29D0-482C-8F16-67A3E29F2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C55942-4462-4F48-9003-D891C7BC81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00859F2-CAAB-4264-8F38-26B7067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offset=0.0014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D3498D-E97B-4673-B785-503E14844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5155183" cy="24895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215AB3-2289-4E95-84B7-03496F0F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09585"/>
            <a:ext cx="5010150" cy="876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D88E59-350B-4A75-A998-8107B0F5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422" y="1359019"/>
            <a:ext cx="3517845" cy="2685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60D28A-D6A0-4FD6-AAB4-FEC1AF7D3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423" y="4309585"/>
            <a:ext cx="3876675" cy="63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B58229-EB9A-482E-B96A-F0F2ADBCB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423" y="5111741"/>
            <a:ext cx="4486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1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327BEF-4546-4F4D-AB74-387F2219DB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DB62DB-38C4-4496-884E-E7008C2D2F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C8AF84D-B0F2-4EC2-8994-58DC6072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offset=0.0045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92CB86-7944-45F6-96FA-3F09DA38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45" y="1370281"/>
            <a:ext cx="5469747" cy="2645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38BF72-1064-42E5-BEC3-F1B20E8B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73" y="1437819"/>
            <a:ext cx="3551254" cy="2694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0B1220-4C99-4513-9AA6-4FE937B9C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73" y="4325050"/>
            <a:ext cx="4248150" cy="923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E76447-2F22-45AE-B454-63AA5602F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73" y="5498505"/>
            <a:ext cx="4619625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F83C8E-9AC0-4D8C-BBF2-B3CD11E97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6" y="4691837"/>
            <a:ext cx="56959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0D9676-11A3-4DA1-8A09-94E44019D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F79F49-08F5-44F2-A7EF-F5DBC076CC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FC5B7E-CB44-4D5F-9C2E-1E82AD1B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 =0.0045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AF5536-CBA3-4ABC-8777-8AC5D2E1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43908"/>
            <a:ext cx="4810956" cy="2298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4FF3B7-AF07-4687-9E69-E57B898D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65407"/>
            <a:ext cx="4972050" cy="723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80F910-75DF-48AD-A930-5E792CB8F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6779"/>
            <a:ext cx="3688090" cy="2815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53E744-AB3A-47FA-857F-D50AB8DB7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39490"/>
            <a:ext cx="4410075" cy="657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EF3F76-D353-462D-B442-9AD7169B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55226"/>
            <a:ext cx="3343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95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51AD88-B601-4EDD-BF0C-825E96194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B9FEB1-E99E-493A-ACED-304B21F200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BC26B-77C6-4796-8B44-EFED9A1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 =0.04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B371BF-B740-4DF7-8A72-10057A3D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391219" cy="20956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1C6310-7210-4779-BEC6-34FA149F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46" y="1218248"/>
            <a:ext cx="3584690" cy="27127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242E3B-AFB4-4BCD-96ED-7C92A443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336287"/>
            <a:ext cx="5838825" cy="847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E4DAF2-4A00-4786-96D3-E0216F95B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646" y="5184012"/>
            <a:ext cx="46482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488D23-75BE-442C-9AC6-912C3C27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06144"/>
            <a:ext cx="41148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81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2ADBC-3B78-43F2-A1BC-789694E43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8F97FD-5947-47EB-A99D-E6A00CF3F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6BD377D-783C-483A-ACE5-7D6FD870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353485"/>
            <a:ext cx="11293597" cy="492443"/>
          </a:xfrm>
        </p:spPr>
        <p:txBody>
          <a:bodyPr/>
          <a:lstStyle/>
          <a:p>
            <a:r>
              <a:rPr lang="en-US" altLang="zh-CN" dirty="0"/>
              <a:t>Sim IQ offset=0.04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E526BC-E7EA-450E-8FB5-F3C75282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739424"/>
            <a:ext cx="4722771" cy="22786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F5EF35-A3C2-4111-93C0-6AAB836C6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81647"/>
            <a:ext cx="5581650" cy="809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DFF9F3-1A69-4DBB-98C6-2F3927671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431" y="1323620"/>
            <a:ext cx="4073321" cy="31151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77C784-7B4B-4B9C-BF62-020982586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833" y="5361447"/>
            <a:ext cx="4229100" cy="666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95CEE8-45A9-4EBE-B230-EAB789CDF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833" y="4410221"/>
            <a:ext cx="33909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B0F166-CBC1-49B3-B831-123F7EA19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2915F2-642D-41FE-92B1-E9CC1188B2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DA3CF78-FF12-4493-BF69-BFA770D9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E90D0410-9AA9-485D-A956-49557BA09BE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6DE69C0C-D4E9-4070-9DB8-C405ADD8BD51}"/>
              </a:ext>
            </a:extLst>
          </p:cNvPr>
          <p:cNvSpPr txBox="1">
            <a:spLocks/>
          </p:cNvSpPr>
          <p:nvPr/>
        </p:nvSpPr>
        <p:spPr>
          <a:xfrm>
            <a:off x="428968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12;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4C21282-5F14-42F0-887B-FC939F631C0F}"/>
              </a:ext>
            </a:extLst>
          </p:cNvPr>
          <p:cNvSpPr txBox="1">
            <a:spLocks/>
          </p:cNvSpPr>
          <p:nvPr/>
        </p:nvSpPr>
        <p:spPr>
          <a:xfrm>
            <a:off x="8153400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10;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207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973838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74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07E952-CD28-4CD4-A679-386E34E3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42" y="1507961"/>
            <a:ext cx="4873663" cy="2321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2EE0A5-2065-45CA-812F-E9923B6F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892" y="1492819"/>
            <a:ext cx="3172414" cy="24158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1C5E5-BD11-4B0B-9982-2369E106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92" y="5024606"/>
            <a:ext cx="4610100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ED107D-4468-4545-9DE3-C7D6283A8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92" y="4246621"/>
            <a:ext cx="3457575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CB069F-9947-4875-8F4D-F975D2D37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42" y="4484842"/>
            <a:ext cx="52768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4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89299-5372-4BC1-9AC7-6AEF13B89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88850-5BB5-47B6-90C1-AB27F6CA9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36480" y="6370352"/>
            <a:ext cx="4114800" cy="153888"/>
          </a:xfrm>
        </p:spPr>
        <p:txBody>
          <a:bodyPr/>
          <a:lstStyle/>
          <a:p>
            <a:r>
              <a:rPr lang="en-US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180F73-7E4F-455C-BA2F-413484D6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119B43-643A-4686-8739-3DAFB09F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074729"/>
              </p:ext>
            </p:extLst>
          </p:nvPr>
        </p:nvGraphicFramePr>
        <p:xfrm>
          <a:off x="449201" y="1789139"/>
          <a:ext cx="10889359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-2.865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-2.712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6.304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08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388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C4CCFF-9B26-42E3-9D0D-FFABBCB0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18" y="1370282"/>
            <a:ext cx="3545552" cy="27137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6620D-5B7A-4052-86E2-C8C50A28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18" y="5261170"/>
            <a:ext cx="4295775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4827E3-C9F3-4392-BBED-15FB4762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518" y="4322702"/>
            <a:ext cx="3152775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CFE632-3E10-446D-B40A-91C805498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1451447"/>
            <a:ext cx="4318444" cy="2062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9C2CD8-1256-43A7-9137-3ED1337F6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370328"/>
            <a:ext cx="47910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3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B7B2C-AE40-4E84-B71D-07B2E25B67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5B4E76-8B1E-493E-9F86-1CF4AF7E1F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5D4F0B-9CB2-4B11-9A46-1F009F64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759308-D24D-4E74-B5C2-4A2078D7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5835"/>
            <a:ext cx="5016802" cy="24065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D26A5A-E0C3-406C-A11C-C2567BD1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598" y="1306703"/>
            <a:ext cx="3829492" cy="29276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50AE0D-4362-49CC-A7F9-19E9D83E2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598" y="5575734"/>
            <a:ext cx="3971925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2E1C1E-75C5-4D98-BF35-695954BAB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598" y="4686241"/>
            <a:ext cx="4667250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4357AA-A084-4208-A18E-1374B2496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686241"/>
            <a:ext cx="52197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06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DC874-75EB-4D0A-8B8A-D6B4C3BF0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BE9F42-89D8-4451-8709-A130F2405B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CF9C54-B32C-4597-AB75-BF893F62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A068F0-8614-4FCD-85B0-380A243E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879718" cy="23155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085C5E-7588-4A4A-9AB6-3609D6DB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692" y="1371468"/>
            <a:ext cx="3435264" cy="2625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EBA076-01F1-4D1D-94ED-69DF75636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692" y="4202215"/>
            <a:ext cx="3505200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1B4818-A07F-4A62-832B-6BA95A673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92" y="5043085"/>
            <a:ext cx="4181475" cy="685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038FFE-26F5-4303-A72D-5FC5C8DCB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56" y="4202215"/>
            <a:ext cx="48577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7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AB01FC-8645-4D5C-9869-AD7197D8B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CFA209-519C-451D-A4FE-48D5E103D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02DB1F-95B4-43B8-A5D5-45CEB193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3EFF04-902D-4F33-AC3F-7DF85DDB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4634"/>
            <a:ext cx="5103186" cy="25143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744052-EBEB-4946-8778-F30D11755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40"/>
          <a:stretch/>
        </p:blipFill>
        <p:spPr>
          <a:xfrm>
            <a:off x="449201" y="4171936"/>
            <a:ext cx="5103187" cy="904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147F5D-4C3B-4763-A076-C76B56B3F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4715"/>
            <a:ext cx="3385862" cy="2617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70F9CA-F2EC-4FC9-9A15-37FD3D902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32570"/>
            <a:ext cx="4600575" cy="904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8303E6-529D-4435-8DFB-FED04424F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20915"/>
            <a:ext cx="39814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2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478CC8E-73A2-4272-8AB9-EBE48ECD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82" y="1328319"/>
            <a:ext cx="3843485" cy="293510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A0704-41DF-4EEA-B21E-28C35F6B2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8AB5C-8751-4F92-A524-9737CBB8DB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249031D-C148-49C9-8B8D-F946F0D8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A2141D-25ED-41A0-8FA7-97A790D1D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1512386"/>
            <a:ext cx="4920502" cy="2400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F65D81-0214-450E-80F7-A1AE11DF9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87"/>
          <a:stretch/>
        </p:blipFill>
        <p:spPr>
          <a:xfrm>
            <a:off x="449201" y="4433564"/>
            <a:ext cx="4641273" cy="809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FF28CB-A8C2-4001-AE15-293B67C9C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782" y="5405192"/>
            <a:ext cx="4476750" cy="552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15461E-6236-4C10-865A-FFBE03842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782" y="4422164"/>
            <a:ext cx="37147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3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FA99E0-B6EA-4CEF-8A11-908A6B828A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3213" y="1793770"/>
            <a:ext cx="3915409" cy="4479059"/>
          </a:xfrm>
        </p:spPr>
        <p:txBody>
          <a:bodyPr/>
          <a:lstStyle/>
          <a:p>
            <a:r>
              <a:rPr lang="en-US" altLang="zh-CN" dirty="0"/>
              <a:t>Origin Para: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8B132A-63F5-438B-9B3C-EB6B5C36C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8A8ABA-82FA-46A5-B1F6-CEC3C3AB56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@Keysight T</a:t>
            </a:r>
            <a:r>
              <a:rPr lang="en-US" altLang="zh-CN" dirty="0"/>
              <a:t>echnologies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366445F-235A-4407-8355-3FA8A6BB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EE93CF2-7452-40EF-8B54-4E1BD71E8CDD}"/>
              </a:ext>
            </a:extLst>
          </p:cNvPr>
          <p:cNvSpPr txBox="1">
            <a:spLocks/>
          </p:cNvSpPr>
          <p:nvPr/>
        </p:nvSpPr>
        <p:spPr>
          <a:xfrm>
            <a:off x="8477199" y="1793770"/>
            <a:ext cx="3714801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 10dB: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10;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10;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-87.133, 1000, -96.072, 1e4, 108.607];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0.0014;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95332CE-CE9F-4837-B931-B59CE9EF10F4}"/>
              </a:ext>
            </a:extLst>
          </p:cNvPr>
          <p:cNvSpPr txBox="1">
            <a:spLocks/>
          </p:cNvSpPr>
          <p:nvPr/>
        </p:nvSpPr>
        <p:spPr>
          <a:xfrm>
            <a:off x="4542005" y="1793771"/>
            <a:ext cx="3915409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 5dB: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12;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5;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-92.133, 1000, -101.072, 1e4, -113.607];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0.01;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0.00079;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71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630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-2.841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06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 dirty="0"/>
              <a:t>Origin Para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07E952-CD28-4CD4-A679-386E34E3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4142"/>
            <a:ext cx="4933043" cy="23494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2EE0A5-2065-45CA-812F-E9923B6F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892" y="1374142"/>
            <a:ext cx="3457575" cy="26329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1C5E5-BD11-4B0B-9982-2369E106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91" y="4953464"/>
            <a:ext cx="4610100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ED107D-4468-4545-9DE3-C7D6283A8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91" y="4238937"/>
            <a:ext cx="3457575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CB069F-9947-4875-8F4D-F975D2D37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42" y="4484842"/>
            <a:ext cx="52768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9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Sim </a:t>
            </a:r>
            <a:r>
              <a:rPr lang="en-US" altLang="zh-CN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/>
              <a:t>Origin </a:t>
            </a:r>
            <a:r>
              <a:rPr lang="en-US" altLang="zh-CN" dirty="0"/>
              <a:t>Para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C4CCFF-9B26-42E3-9D0D-FFABBCB0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49" y="1402156"/>
            <a:ext cx="3684104" cy="28198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6620D-5B7A-4052-86E2-C8C50A28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49" y="5354248"/>
            <a:ext cx="4295775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4827E3-C9F3-4392-BBED-15FB4762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249" y="4537424"/>
            <a:ext cx="3152775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CFE632-3E10-446D-B40A-91C805498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1563095"/>
            <a:ext cx="4318444" cy="2062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9C2CD8-1256-43A7-9137-3ED1337F6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718399"/>
            <a:ext cx="47910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1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B1F495-31A2-4DF5-857A-C69539DDF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94F312-58DA-426A-A050-138E932A15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BF132F5-9DB8-4880-9150-13B5BE86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9F5B5B-A748-494A-8AE0-84B0D3780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3"/>
            <a:ext cx="4700569" cy="22434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835933-FD21-4A10-9681-7E14B3D7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73317"/>
            <a:ext cx="5381625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F3652-57CD-4804-99E9-E23BC437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53188"/>
            <a:ext cx="3442993" cy="26484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0F49DE-1A6B-41D0-B1D4-86E0D75B6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74501"/>
            <a:ext cx="4695825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56DF99-A253-45EC-A62E-3D6EABDDD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90279"/>
            <a:ext cx="39243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3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Noise Figure=0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07E952-CD28-4CD4-A679-386E34E3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4142"/>
            <a:ext cx="4933043" cy="23494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2EE0A5-2065-45CA-812F-E9923B6F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175" y="1285826"/>
            <a:ext cx="3679399" cy="2801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1C5E5-BD11-4B0B-9982-2369E106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175" y="5118031"/>
            <a:ext cx="4610100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ED107D-4468-4545-9DE3-C7D6283A8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175" y="4271944"/>
            <a:ext cx="3457575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CB069F-9947-4875-8F4D-F975D2D37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42" y="4484842"/>
            <a:ext cx="52768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05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EA5A9F-16FB-41AA-BDF2-C8399F55D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0E9966-7A8B-4B52-959D-CF1056EFC9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F185A21-EA28-4DE8-8EF1-D0A0911D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5BFF16-1F04-493D-9A02-8ACA5B98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4749113" cy="22684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B18AD4-EF41-4246-A386-F7EE8A681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90" y="1370282"/>
            <a:ext cx="3240857" cy="24609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89B9A1-EFDE-4547-BF10-35CC47F7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790" y="4943353"/>
            <a:ext cx="4105275" cy="704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47AE12-A704-449B-9836-FA0A817C7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790" y="4065702"/>
            <a:ext cx="3924300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723A61-9820-4B03-9E21-7BE550014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27652"/>
            <a:ext cx="48482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43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D39E1-5E9F-4381-816D-2CDF8565B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948F9-A16E-4DE2-A6E7-6219CE86CB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ACD3C50-6D5B-456A-911C-2A58EE95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2103E3-24D5-4348-943E-835BD79F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18076"/>
            <a:ext cx="4696356" cy="22583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E7CB71-50D8-49E3-8237-8B8F44DA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54099"/>
            <a:ext cx="5181600" cy="885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F476BF-1452-43BC-B339-5748C07E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7544"/>
            <a:ext cx="3881776" cy="30083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FCF4A5-3CAD-4A0B-846C-2DF54675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87443"/>
            <a:ext cx="4143375" cy="904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0F06BF-A143-4CCF-A4C8-C8BF2D7EC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87863"/>
            <a:ext cx="46005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57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3238-6D52-4460-AD36-9DC2CD107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447E27-59E7-4A7C-BA12-F707B59FBB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5FFBAAB-83E1-45EE-964A-586343A4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3B9B55-7E63-4CE9-A4C7-5180B770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5062067" cy="2434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3104EB-0BEC-4DBD-8C31-981AA1E1C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31302"/>
            <a:ext cx="5391150" cy="828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264BB6-CCEE-410D-B99C-BE832952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572" y="1375918"/>
            <a:ext cx="3556923" cy="2696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55E46F-887E-4734-AA1D-CB5F78629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572" y="5280220"/>
            <a:ext cx="3876675" cy="657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E25DD-0323-41ED-AC3B-C07920960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572" y="4382148"/>
            <a:ext cx="4152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6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A4D296-1687-4A1C-9FF8-D21C5BEBD4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80" y="1641373"/>
            <a:ext cx="5951220" cy="4479059"/>
          </a:xfrm>
        </p:spPr>
        <p:txBody>
          <a:bodyPr/>
          <a:lstStyle/>
          <a:p>
            <a:r>
              <a:rPr lang="zh-CN" altLang="en-US" dirty="0"/>
              <a:t>仪表参数：</a:t>
            </a:r>
            <a:endParaRPr lang="en-US" altLang="zh-CN" dirty="0"/>
          </a:p>
          <a:p>
            <a:r>
              <a:rPr lang="en-US" altLang="zh-CN" dirty="0"/>
              <a:t>Power out=15dBm</a:t>
            </a:r>
          </a:p>
          <a:p>
            <a:r>
              <a:rPr lang="en-US" altLang="zh-CN" dirty="0"/>
              <a:t>Density=-156.3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=0.00002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=[100 -98.57 1e3 -107.56 1e4 -121.67]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C7CE0-7C89-418B-8902-FF3B4D683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5DE60-5D92-4B63-883A-9DD23F2AD2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B3BE29-45D3-445D-9967-13B9752C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OTA Test Para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671FC0E-151A-422E-B670-E2E7AB3C4D86}"/>
              </a:ext>
            </a:extLst>
          </p:cNvPr>
          <p:cNvSpPr txBox="1">
            <a:spLocks/>
          </p:cNvSpPr>
          <p:nvPr/>
        </p:nvSpPr>
        <p:spPr>
          <a:xfrm>
            <a:off x="6240780" y="1641372"/>
            <a:ext cx="595122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Imp </a:t>
            </a:r>
            <a:r>
              <a:rPr lang="zh-CN" altLang="en-US" dirty="0"/>
              <a:t>测试参数：</a:t>
            </a:r>
            <a:endParaRPr lang="en-US" altLang="zh-CN" dirty="0"/>
          </a:p>
          <a:p>
            <a:r>
              <a:rPr lang="en-US" altLang="zh-CN" dirty="0"/>
              <a:t>Power out=15dBm</a:t>
            </a:r>
          </a:p>
          <a:p>
            <a:r>
              <a:rPr lang="en-US" altLang="zh-CN" dirty="0"/>
              <a:t>Density=-156.3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=[100 -88.57 1e3 -97.56 1e4 -111.67]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</a:p>
          <a:p>
            <a:r>
              <a:rPr lang="en-US" altLang="zh-CN" dirty="0" err="1"/>
              <a:t>NoiseFigure</a:t>
            </a:r>
            <a:r>
              <a:rPr lang="en-US" altLang="zh-CN" dirty="0"/>
              <a:t>=5</a:t>
            </a:r>
          </a:p>
          <a:p>
            <a:r>
              <a:rPr lang="en-US" altLang="zh-CN" dirty="0"/>
              <a:t>Length=1.1m</a:t>
            </a:r>
          </a:p>
          <a:p>
            <a:r>
              <a:rPr lang="en-US" altLang="zh-CN" dirty="0"/>
              <a:t>Pathloss=-46dBm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913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6561C2-19F9-45A7-9DC8-DFA47345A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96DFD-2D27-4D96-AD68-B2C164439F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92E96A-D649-4F22-BA28-3F9F804E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OTA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4773EE-5C1B-45BA-A558-E1FBCE941B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640" y="1940560"/>
          <a:ext cx="11293597" cy="2623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221">
                  <a:extLst>
                    <a:ext uri="{9D8B030D-6E8A-4147-A177-3AD203B41FA5}">
                      <a16:colId xmlns:a16="http://schemas.microsoft.com/office/drawing/2014/main" val="3584553679"/>
                    </a:ext>
                  </a:extLst>
                </a:gridCol>
                <a:gridCol w="1832659">
                  <a:extLst>
                    <a:ext uri="{9D8B030D-6E8A-4147-A177-3AD203B41FA5}">
                      <a16:colId xmlns:a16="http://schemas.microsoft.com/office/drawing/2014/main" val="1476955557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66438393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93981553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70663938"/>
                    </a:ext>
                  </a:extLst>
                </a:gridCol>
                <a:gridCol w="2342637">
                  <a:extLst>
                    <a:ext uri="{9D8B030D-6E8A-4147-A177-3AD203B41FA5}">
                      <a16:colId xmlns:a16="http://schemas.microsoft.com/office/drawing/2014/main" val="1217713145"/>
                    </a:ext>
                  </a:extLst>
                </a:gridCol>
              </a:tblGrid>
              <a:tr h="792927">
                <a:tc>
                  <a:txBody>
                    <a:bodyPr/>
                    <a:lstStyle/>
                    <a:p>
                      <a:r>
                        <a:rPr lang="en-US" altLang="zh-CN" dirty="0"/>
                        <a:t>General</a:t>
                      </a:r>
                    </a:p>
                    <a:p>
                      <a:r>
                        <a:rPr lang="en-US" altLang="zh-CN" dirty="0"/>
                        <a:t>Blocking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13350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900376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-2.195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-2.541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15653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92770FB-35FE-4B48-92A0-4BF63EC4E116}"/>
              </a:ext>
            </a:extLst>
          </p:cNvPr>
          <p:cNvSpPr txBox="1"/>
          <p:nvPr/>
        </p:nvSpPr>
        <p:spPr>
          <a:xfrm>
            <a:off x="1524000" y="4826000"/>
            <a:ext cx="60858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Blocking Signal Power=-43dBm-6dBm=-49dBm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39387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38642-6F3A-45E3-9944-D08EBC594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D6D84F-DFDA-41B9-8524-84522EC70A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74281" y="6408717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86B500-1422-4FC6-9711-208A0CD3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OTA Ideal General Blocking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3AF546D-7AC6-4DE3-B61A-727D77DED3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8854"/>
            <a:ext cx="3699332" cy="18271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8265A2-20F4-4777-BB89-2DEC7C9B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3937398"/>
            <a:ext cx="5553075" cy="828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CEA04E-D6E0-4F76-8834-078EF688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882" y="1458596"/>
            <a:ext cx="3129598" cy="2379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62AFFF-26DF-43A2-807C-85F950EB9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62128"/>
            <a:ext cx="4362450" cy="695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5D650C-4E55-4566-913E-F2022C1C5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02009"/>
            <a:ext cx="32575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07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3FED67D-D3AE-4E18-8E19-1B65D018639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6898" y="4587081"/>
            <a:ext cx="4962525" cy="94297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5F1BBB-F007-40A6-95F0-5AAE49324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7CDB20-B9D1-4795-8785-BD7E1B1BEB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CBEF06B-8021-4D9E-B48D-6DACB73A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Ideal General Blocking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234F9C-C073-401A-B3BF-56BF612C2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40" y="1505201"/>
            <a:ext cx="3776980" cy="28911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7F230F-5851-4286-AF8D-088D6F0FD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87081"/>
            <a:ext cx="4486275" cy="876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6FB6AA-B825-411F-8D1D-F142F64CB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41001"/>
            <a:ext cx="5362575" cy="828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67AD72-6DBF-48FF-A04C-19D7EA4DD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83" y="1745184"/>
            <a:ext cx="4206558" cy="21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52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732319C-E562-42BF-9D74-BDE2D418F3B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6976" y="1447800"/>
            <a:ext cx="3719120" cy="183388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B47877-0826-4756-93D5-8A68D12DA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1A6530-B55A-4799-B0B4-4D0257E9E1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F1B9D4A-6B45-4F02-ABD5-0490A915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OTA </a:t>
            </a:r>
            <a:r>
              <a:rPr lang="en-US" altLang="zh-CN" dirty="0" err="1"/>
              <a:t>RFImp</a:t>
            </a:r>
            <a:r>
              <a:rPr lang="en-US" altLang="zh-CN" dirty="0"/>
              <a:t> General Blocking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7201BE-F4BD-4D54-A374-F9D14245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76" y="4431101"/>
            <a:ext cx="5467350" cy="866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A99CA1-8C05-47CC-A337-E38D9A05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36" y="1531163"/>
            <a:ext cx="3023870" cy="23252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1EB911-09EA-43BE-8D70-8BCC590F7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577" y="4300961"/>
            <a:ext cx="3743325" cy="704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57495E-5A93-45D9-8DC8-BB1F64E06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577" y="5194495"/>
            <a:ext cx="45053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64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77AD1E8-1673-439C-92B4-99F19E37F7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50067" y="1649512"/>
            <a:ext cx="3535853" cy="175504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429CE6-6B24-4551-A9E5-CF7CF38FA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08AE3E-F40E-423D-BBAF-54A9EB5826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FCA13E8-BA16-4B70-B925-6EE8C4C3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</a:t>
            </a:r>
            <a:r>
              <a:rPr lang="en-US" altLang="zh-CN" dirty="0" err="1"/>
              <a:t>RFImp</a:t>
            </a:r>
            <a:r>
              <a:rPr lang="en-US" altLang="zh-CN" dirty="0"/>
              <a:t> General Blocking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4FFFE3-9246-4508-BF3A-010AC3A2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59213"/>
            <a:ext cx="4391025" cy="733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EB6273-CA2C-475B-B4F1-A982041B6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5302164"/>
            <a:ext cx="318135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1452F3-D384-424D-8B2A-C7909C141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4663988"/>
            <a:ext cx="3924300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96C1B7-8AEC-451F-B75E-A65ABD7DE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967" y="1498214"/>
            <a:ext cx="3832543" cy="27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6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C4CCFF-9B26-42E3-9D0D-FFABBCB0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72" y="1314509"/>
            <a:ext cx="3684104" cy="28198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6620D-5B7A-4052-86E2-C8C50A28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972" y="5155425"/>
            <a:ext cx="4295775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4827E3-C9F3-4392-BBED-15FB4762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972" y="4455338"/>
            <a:ext cx="3152775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CFE632-3E10-446D-B40A-91C805498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0" y="1551192"/>
            <a:ext cx="4765077" cy="22760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9C2CD8-1256-43A7-9137-3ED1337F6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598213"/>
            <a:ext cx="47910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0D8A74-12B6-4223-8457-B2A09043F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FFD94-39DB-4DC7-B903-32EEA20E76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2879739-22DC-4074-AC85-642E0E9C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4C6ADD-6322-4B0D-AA88-5D26ABD1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0565"/>
            <a:ext cx="4131035" cy="19684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829FB1-6578-427A-A133-261A0C92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92560"/>
            <a:ext cx="5095875" cy="904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1FF624-7EBF-4D91-A963-A938181F1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416" y="1453297"/>
            <a:ext cx="3356982" cy="2576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613854-237A-49B3-B97C-70301BCB0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416" y="4355877"/>
            <a:ext cx="3867150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8D878B-0122-46B4-8AD6-CF6150D87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416" y="5071184"/>
            <a:ext cx="45815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DC80E3-4D39-4868-91B0-61DF43300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03D7A6-9A60-48C8-9619-78BF73B9A2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06C829-30C0-4AD0-9740-4670A813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AEE548-B6B9-4AF4-987A-EEB7CEC14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51249"/>
            <a:ext cx="4370686" cy="20777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F280D9-27C1-458D-9666-F8DDB9DB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849526"/>
            <a:ext cx="4705350" cy="657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58C458-DAB4-4002-8B44-C698E34A8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460" y="1304048"/>
            <a:ext cx="3359731" cy="25745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CCB7A4-8DAD-4E33-A66E-789D60FB8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460" y="4259419"/>
            <a:ext cx="2971800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F69DA7-2F15-46F9-B4A8-CB1002370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460" y="5173376"/>
            <a:ext cx="42957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38441-399F-4DC9-883D-6C2B1BE53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E45DC7-E3C6-4F7B-9ED1-20F87DE186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6BEB0D-CA3D-4649-B2D4-AE4053DF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24E1A7-DB8F-4542-ACB0-E20DCDD3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5148141" cy="2490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DB78ED-AF99-4614-8903-876ED020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63568"/>
            <a:ext cx="5314950" cy="981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67F8B6-0019-4448-868E-AA79E6E64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151" y="1410334"/>
            <a:ext cx="3510942" cy="27071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04DCDB-7EDF-4B21-921D-BEA867B05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309" y="5006420"/>
            <a:ext cx="4657725" cy="742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8DAFE8-6CB9-4D1E-B719-FB2CDECB5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309" y="4213291"/>
            <a:ext cx="37052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3806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1637</Words>
  <Application>Microsoft Office PowerPoint</Application>
  <PresentationFormat>宽屏</PresentationFormat>
  <Paragraphs>401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2" baseType="lpstr">
      <vt:lpstr>黑体</vt:lpstr>
      <vt:lpstr>Arial</vt:lpstr>
      <vt:lpstr>Franklin Gothic Book</vt:lpstr>
      <vt:lpstr>2017 Keysight Macro LIGHT</vt:lpstr>
      <vt:lpstr>RX General Blocking Test</vt:lpstr>
      <vt:lpstr>Noise Figure Test</vt:lpstr>
      <vt:lpstr>Noise Figure Test</vt:lpstr>
      <vt:lpstr>Noise Figure Test</vt:lpstr>
      <vt:lpstr>VXT Noise Figure=0</vt:lpstr>
      <vt:lpstr>Sim Noise Figure=0</vt:lpstr>
      <vt:lpstr>VXT Noise Figure=5</vt:lpstr>
      <vt:lpstr>Sim Noise Figure=5</vt:lpstr>
      <vt:lpstr>VXT Noise Figure=10</vt:lpstr>
      <vt:lpstr>Sim Noise Figure=10</vt:lpstr>
      <vt:lpstr>VXT Noise Figure=13</vt:lpstr>
      <vt:lpstr>Sim Noise Figure=13</vt:lpstr>
      <vt:lpstr>Phase Noise Test</vt:lpstr>
      <vt:lpstr>Phase Noise Test</vt:lpstr>
      <vt:lpstr>VXT Phase Noise =[100, -87.133, 1000, -96.072, 1e4, -108.607]</vt:lpstr>
      <vt:lpstr>Sim Phase Noise =[100, -87.133, 1000, -96.072, 1e4, -108.607]</vt:lpstr>
      <vt:lpstr>VXT Phase Noise =[100, -82.133, 1000, -91.072, 1e4, -103.607]</vt:lpstr>
      <vt:lpstr>Sim Phase Noise =[100, -82.133, 1000, -91.072, 1e4, -103.607]</vt:lpstr>
      <vt:lpstr>VXT Phase Noise =[100, -32.133, 1000, -41.072, 1e4, -53.607]</vt:lpstr>
      <vt:lpstr>Sim Phase Noise =[100, -32.133, 1000, -41.072, 1e4, -53.607]</vt:lpstr>
      <vt:lpstr>GainImbalance Test</vt:lpstr>
      <vt:lpstr>GainImbalance Test</vt:lpstr>
      <vt:lpstr>VXT GainImbalance=0.02</vt:lpstr>
      <vt:lpstr>Sim GainImbalance=0.02</vt:lpstr>
      <vt:lpstr>VXT GainImbalance=0.03</vt:lpstr>
      <vt:lpstr>Sim GainImbalance=0.03</vt:lpstr>
      <vt:lpstr>VXT GainImbalance=8</vt:lpstr>
      <vt:lpstr>Sim GainImbalance=8</vt:lpstr>
      <vt:lpstr>IQ offset Test</vt:lpstr>
      <vt:lpstr>IQ offset Test</vt:lpstr>
      <vt:lpstr>VXT IQ offset=0.0014</vt:lpstr>
      <vt:lpstr>Sim IQ offset=0.0014</vt:lpstr>
      <vt:lpstr>VXT IQ offset=0.0045</vt:lpstr>
      <vt:lpstr>Sim IQ offset =0.0045</vt:lpstr>
      <vt:lpstr>VXT IQ offset =0.04</vt:lpstr>
      <vt:lpstr>Sim IQ offset=0.04</vt:lpstr>
      <vt:lpstr>ADC_Nbits Test</vt:lpstr>
      <vt:lpstr>ADC_Nbits Test</vt:lpstr>
      <vt:lpstr>VXT ADC_Nbits=14</vt:lpstr>
      <vt:lpstr>Sim ADC_Nbits=14</vt:lpstr>
      <vt:lpstr>VXT ADC_Nbits=12</vt:lpstr>
      <vt:lpstr>Sim ADC_Nbits=12</vt:lpstr>
      <vt:lpstr>VXT ADC_Nbits=10</vt:lpstr>
      <vt:lpstr>Sim ADC_Nbits=10</vt:lpstr>
      <vt:lpstr>Combine Test</vt:lpstr>
      <vt:lpstr>Combine Test</vt:lpstr>
      <vt:lpstr>VXT Combine Test Origin Para</vt:lpstr>
      <vt:lpstr>Sim Combine Test Origin Para</vt:lpstr>
      <vt:lpstr>VXT Combine Test Change 5dB</vt:lpstr>
      <vt:lpstr>Sim Combine Test Change 5dB</vt:lpstr>
      <vt:lpstr>VXT Combine Test Change 10dB</vt:lpstr>
      <vt:lpstr>Sim Combine Test Change 10dB</vt:lpstr>
      <vt:lpstr>General Blocking OTA Test Para</vt:lpstr>
      <vt:lpstr>General Blocking OTA Test</vt:lpstr>
      <vt:lpstr>Test OTA Ideal General Blocking</vt:lpstr>
      <vt:lpstr>Sim OTA Ideal General Blocking</vt:lpstr>
      <vt:lpstr>Test OTA RFImp General Blocking</vt:lpstr>
      <vt:lpstr>Sim OTA RFImp General Blocking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General Blocking Test</dc:title>
  <dc:creator>Leibo Guo</dc:creator>
  <cp:lastModifiedBy>Leibo Guo</cp:lastModifiedBy>
  <cp:revision>86</cp:revision>
  <dcterms:created xsi:type="dcterms:W3CDTF">2019-03-21T08:56:46Z</dcterms:created>
  <dcterms:modified xsi:type="dcterms:W3CDTF">2019-04-03T02:32:16Z</dcterms:modified>
</cp:coreProperties>
</file>